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DCEA8E2-83CD-4942-A497-0CB754D34E9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F2C8C5-C209-4720-9537-C673C71FB5D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PRINCIPIO DE NORMALIZACIÓN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99592" y="1916832"/>
            <a:ext cx="6983688" cy="3891136"/>
          </a:xfrm>
        </p:spPr>
        <p:txBody>
          <a:bodyPr/>
          <a:lstStyle/>
          <a:p>
            <a:pPr algn="just"/>
            <a:r>
              <a:rPr lang="es-ES" dirty="0" smtClean="0"/>
              <a:t>Significa poner al alcance de los retrasados mentales unos modos y unas condiciones de vida diarias lo más parecidas posible a las formas y condiciones de vida del resto de la sociedad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</TotalTime>
  <Words>35</Words>
  <Application>Microsoft Office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PRINCIPIO DE NORMALIZACIÓN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PRINCIPIO DE NORMALIZACIÓN</dc:title>
  <dc:creator>Familia</dc:creator>
  <cp:lastModifiedBy>Familia</cp:lastModifiedBy>
  <cp:revision>1</cp:revision>
  <dcterms:created xsi:type="dcterms:W3CDTF">2012-03-29T23:07:58Z</dcterms:created>
  <dcterms:modified xsi:type="dcterms:W3CDTF">2012-03-29T23:10:41Z</dcterms:modified>
</cp:coreProperties>
</file>